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59e28a1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59e28a1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59e28a1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59e28a1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59e28a1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59e28a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setTimeout()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02250" y="1199850"/>
            <a:ext cx="60075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a block of code after specified time.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setTimeout(function, milliseconds);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- containing a block of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Milliseconds: the time after which the function is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an intervalID.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02250" y="405925"/>
            <a:ext cx="57357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setTimeout()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Interval 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time every 3 seconds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